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handoutMasterIdLst>
    <p:handoutMasterId r:id="rId7"/>
  </p:handoutMasterIdLst>
  <p:sldIdLst>
    <p:sldId id="256" r:id="rId3"/>
    <p:sldId id="259" r:id="rId4"/>
    <p:sldId id="261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33204-0AAE-4E2D-8091-81B1A501F590}" type="datetimeFigureOut">
              <a:rPr lang="it-IT" smtClean="0"/>
              <a:t>04/02/2020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75D36-DC7A-4107-8BC4-F020357355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273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F035D-1D0F-42A6-82C6-69432414343C}" type="datetimeFigureOut">
              <a:rPr lang="en-GB" smtClean="0"/>
              <a:t>04/02/2020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B171B-C67D-42D3-881E-100002458D8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3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B171B-C67D-42D3-881E-100002458D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09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2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92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7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455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874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04025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764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545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45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4521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5093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pic>
        <p:nvPicPr>
          <p:cNvPr id="4" name="Segnaposto contenuto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3" y="5979723"/>
            <a:ext cx="2275514" cy="56887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482464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60107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963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3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4269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8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02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4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07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1178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7352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3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359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35021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229480"/>
            <a:ext cx="6858000" cy="1068816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8" y="4545453"/>
            <a:ext cx="3171955" cy="206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3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3" y="5979723"/>
            <a:ext cx="2275514" cy="568878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02109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837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429C7C47-0551-4530-A7BD-00D544BACC11}" vid="{B28E2B2E-CD9F-479E-9631-9FFA326839D7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429C7C47-0551-4530-A7BD-00D544BACC11}" vid="{51DD39F8-2271-4A27-B118-0D73FC0DF3E4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1</Words>
  <Application>Microsoft Office PowerPoint</Application>
  <PresentationFormat>Presentazione su schermo (4:3)</PresentationFormat>
  <Paragraphs>1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Personalizza struttura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</dc:creator>
  <cp:lastModifiedBy>rob</cp:lastModifiedBy>
  <cp:revision>8</cp:revision>
  <dcterms:created xsi:type="dcterms:W3CDTF">2020-02-04T12:37:29Z</dcterms:created>
  <dcterms:modified xsi:type="dcterms:W3CDTF">2020-02-04T13:10:40Z</dcterms:modified>
</cp:coreProperties>
</file>